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EB2A5-9596-7158-EF64-CBA13F79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6C3C41-772C-30AE-09E7-20437B09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10D217-10A0-C11A-6F1E-A86E981C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C32C3-A167-F154-EB18-9F64C54E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D34BC-FB6B-DF0B-667B-55ADA2F2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0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D73C-27ED-4507-9268-A569D901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834EDB-8551-A11A-D04F-0C98F7F4D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53F5E6-0B7C-A110-2B62-78A36F3D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BF79B-F446-4927-004E-C042016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711759-90F7-BDCF-5DFF-9B3B200B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4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2B0C1D-9022-13DA-55ED-E0FD8E514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55B470-DE2E-1BF3-5AB1-E48865A3F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49221-618F-D253-D5E6-2262EC5F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C4C75-5759-3DA8-A2F9-0CF42700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CC140F-165F-26F1-F97B-9EE952FC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72077-FBD0-A9B6-1EB8-15ED12A0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E6A1A5-EECA-635D-1FB2-DA0B37A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7F544-331E-1D9D-4639-2E6FAA65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56C57-F386-5020-8627-F8E94F41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8BF1A-F7A8-F0F4-A925-D74E0B7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66768-8727-15E1-7617-DDD69993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37308-22C7-EFB0-300C-D7796436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F3FC0-FA66-0810-2665-CFC53726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6CA72E-19B2-F814-E332-7037529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D78D2-A0C6-D8B2-6FC9-3865D7D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1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25C43-78B3-F914-20D6-5A7CF717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FECB3-5864-53CB-35CE-BBFE5DB9F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5807A9-F35B-5A01-F597-218B04744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D3EDD-CB3E-B5AA-B39F-4ACDC04F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D8B59-3B78-F894-1F07-FB05BA5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B22163-CD3B-AB52-F9B0-FF392C3C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DC8A0-E806-A711-944D-BE2EBA9D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7838A-E7EB-45D9-2CBE-9F2504BB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76C897-C7AE-8319-317C-159CD8E8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F7F29-1F3A-9170-24E6-08A9B3F70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F7130-E4CA-C57F-0386-7A2E4A03F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EDA35B-8476-1EF5-055A-0041DB6A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EEBA5-6AFC-49E3-21D7-DD210820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111A00-178E-244E-677A-62B7752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72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7ECE9-353D-4DAC-3FA7-8C58804D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D1F62-AC13-0992-4191-052231F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B25EF-6FE0-AD70-DA4A-0D61B1A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B88B69-BA69-11B7-0D71-43FE649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A1BC21-895B-90C2-BFAC-1582AC02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35177-D647-1C41-F84A-55236EA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D800-1FB9-F7B5-30DA-51AAE9C2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A1456-BCD4-63C3-6027-C505DA63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56896-0920-63CE-EE9B-F14E0A4D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D3C4EE-E2AA-8DA2-AF8A-97F7945E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E6AFD-7F9A-81AA-4867-CB129727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F3F31A-E3B7-3ED2-1874-34B16B09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9415BE-A7E6-2799-899C-6585E870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3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2BE5E-9198-87CC-340E-988E7BEB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9B8995-D32D-DE0D-B73E-2C80D5A0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A42B05-AAC2-B060-76F3-1208DBCD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E0B5F-06AC-3922-F40B-08126E5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DC76F0-90D3-4B44-83C0-4AB9D601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818F9C-4752-B577-FF98-22F6E1FB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056116-3762-A924-CBFB-B9A20268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9D17CB-314A-9A17-2641-6C619FC9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AC24F-18DD-7134-CCFF-B3BEA4CC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25460-594A-284F-B64A-721D657B928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A2659C-054F-CFB2-E487-83862253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62296-02E3-F960-51A8-23F090DF7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11244A-1F53-C618-A233-C071DCF5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5" y="0"/>
            <a:ext cx="121811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450D-5A21-7A9C-AFAF-66B4B448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D9E4E4F-565A-7664-8AD4-A04CF124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20" ma:contentTypeDescription="Ein neues Dokument erstellen." ma:contentTypeScope="" ma:versionID="cf6eb520541c37e9649e58c2cda9e237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6c55b64502c01fdba80bac4ac422db89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301db5b-9128-4592-80e1-a1a9c80be96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301db5b-9128-4592-80e1-a1a9c80be96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lcf76f155ced4ddcb4097134ff3c332f xmlns="c82cca38-21c0-4085-b597-6714eaf117dc">
      <Terms xmlns="http://schemas.microsoft.com/office/infopath/2007/PartnerControls"/>
    </lcf76f155ced4ddcb4097134ff3c332f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BB677111-05E6-4057-9E2C-AB9EB066E081}"/>
</file>

<file path=customXml/itemProps2.xml><?xml version="1.0" encoding="utf-8"?>
<ds:datastoreItem xmlns:ds="http://schemas.openxmlformats.org/officeDocument/2006/customXml" ds:itemID="{E5C9E4A9-4ABF-40B3-B365-41E3E31CE3DF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customXml/itemProps3.xml><?xml version="1.0" encoding="utf-8"?>
<ds:datastoreItem xmlns:ds="http://schemas.openxmlformats.org/officeDocument/2006/customXml" ds:itemID="{FC2A05A6-44F9-4BDE-8D0B-BA50367013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5C1BB38-90D9-48A4-B4EA-DB15A7C8BAA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Kerstin Deutsch</dc:creator>
  <cp:lastModifiedBy>Annett Zebrowski</cp:lastModifiedBy>
  <cp:revision>9</cp:revision>
  <dcterms:created xsi:type="dcterms:W3CDTF">2026-02-09T12:48:50Z</dcterms:created>
  <dcterms:modified xsi:type="dcterms:W3CDTF">2026-02-18T10:06:49Z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