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62" y="44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3318B008-28DE-4C2D-81F4-F2014C1308A9}"/>
    <pc:docChg chg="modSld">
      <pc:chgData name="Annett Zebrowski" userId="dcc3919b-343f-497e-bf31-4f0130144f5e" providerId="ADAL" clId="{3318B008-28DE-4C2D-81F4-F2014C1308A9}" dt="2025-05-20T06:05:05.727" v="0" actId="14826"/>
      <pc:docMkLst>
        <pc:docMk/>
      </pc:docMkLst>
      <pc:sldChg chg="modSp">
        <pc:chgData name="Annett Zebrowski" userId="dcc3919b-343f-497e-bf31-4f0130144f5e" providerId="ADAL" clId="{3318B008-28DE-4C2D-81F4-F2014C1308A9}" dt="2025-05-20T06:05:05.727" v="0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3318B008-28DE-4C2D-81F4-F2014C1308A9}" dt="2025-05-20T06:05:05.727" v="0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Cornelia Küstner" userId="82e3acdc-b74f-4d49-b86b-fe9ccf2634f5" providerId="ADAL" clId="{F224811E-D1AE-4296-88AF-8AD77C9EF0B5}"/>
    <pc:docChg chg="modSld modMainMaster">
      <pc:chgData name="Cornelia Küstner" userId="82e3acdc-b74f-4d49-b86b-fe9ccf2634f5" providerId="ADAL" clId="{F224811E-D1AE-4296-88AF-8AD77C9EF0B5}" dt="2025-05-15T11:25:59.293" v="3" actId="14826"/>
      <pc:docMkLst>
        <pc:docMk/>
      </pc:docMkLst>
      <pc:sldChg chg="modSp">
        <pc:chgData name="Cornelia Küstner" userId="82e3acdc-b74f-4d49-b86b-fe9ccf2634f5" providerId="ADAL" clId="{F224811E-D1AE-4296-88AF-8AD77C9EF0B5}" dt="2025-05-15T11:25:59.293" v="3" actId="14826"/>
        <pc:sldMkLst>
          <pc:docMk/>
          <pc:sldMk cId="3725982630" sldId="258"/>
        </pc:sldMkLst>
        <pc:picChg chg="mod">
          <ac:chgData name="Cornelia Küstner" userId="82e3acdc-b74f-4d49-b86b-fe9ccf2634f5" providerId="ADAL" clId="{F224811E-D1AE-4296-88AF-8AD77C9EF0B5}" dt="2025-05-15T11:25:59.293" v="3" actId="14826"/>
          <ac:picMkLst>
            <pc:docMk/>
            <pc:sldMk cId="3725982630" sldId="258"/>
            <ac:picMk id="1026" creationId="{00000000-0000-0000-0000-000000000000}"/>
          </ac:picMkLst>
        </pc:picChg>
      </pc:sldChg>
      <pc:sldMasterChg chg="modSp">
        <pc:chgData name="Cornelia Küstner" userId="82e3acdc-b74f-4d49-b86b-fe9ccf2634f5" providerId="ADAL" clId="{F224811E-D1AE-4296-88AF-8AD77C9EF0B5}" dt="2025-05-08T11:48:28.481" v="1" actId="14826"/>
        <pc:sldMasterMkLst>
          <pc:docMk/>
          <pc:sldMasterMk cId="2900760644" sldId="2147483660"/>
        </pc:sldMasterMkLst>
        <pc:picChg chg="mod">
          <ac:chgData name="Cornelia Küstner" userId="82e3acdc-b74f-4d49-b86b-fe9ccf2634f5" providerId="ADAL" clId="{F224811E-D1AE-4296-88AF-8AD77C9EF0B5}" dt="2025-05-08T11:48:28.481" v="1" actId="14826"/>
          <ac:picMkLst>
            <pc:docMk/>
            <pc:sldMasterMk cId="2900760644" sldId="2147483660"/>
            <ac:picMk id="3" creationId="{622D4FB6-DD0E-54F6-F78D-E474FB3A2D47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20.05.2025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2D4FB6-DD0E-54F6-F78D-E474FB3A2D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"/>
            <a:ext cx="9144000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" y="0"/>
            <a:ext cx="9143975" cy="5148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27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3f64381-af27-4bc9-81c0-3cb258456522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20" ma:contentTypeDescription="Ein neues Dokument erstellen." ma:contentTypeScope="" ma:versionID="998677233e4b83f1f6ba44ad0df24f4d">
  <xsd:schema xmlns:xsd="http://www.w3.org/2001/XMLSchema" xmlns:xs="http://www.w3.org/2001/XMLSchema" xmlns:p="http://schemas.microsoft.com/office/2006/metadata/properties" xmlns:ns1="http://schemas.microsoft.com/sharepoint/v3" xmlns:ns2="e58eaca8-f4da-4d53-a948-ecd7d12d3e4a" xmlns:ns3="c82cca38-21c0-4085-b597-6714eaf117dc" xmlns:ns4="11dbbd15-56a6-4a36-99c3-e06f7c17aee8" targetNamespace="http://schemas.microsoft.com/office/2006/metadata/properties" ma:root="true" ma:fieldsID="4ba8b406d82893bbe501acd58dab55b6" ns1:_="" ns2:_="" ns3:_="" ns4:_="">
    <xsd:import namespace="http://schemas.microsoft.com/sharepoint/v3"/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FastMetadata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301db5b-9128-4592-80e1-a1a9c80be96a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301db5b-9128-4592-80e1-a1a9c80be96a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E8BC1-41EB-4042-82C3-2371E173173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03DF5D2-5614-4BC7-ADBB-FDF024EF4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8628F-2416-4C67-A995-E73CB975CAFB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4.xml><?xml version="1.0" encoding="utf-8"?>
<ds:datastoreItem xmlns:ds="http://schemas.openxmlformats.org/officeDocument/2006/customXml" ds:itemID="{66DA023F-D9AE-43F4-B4E8-59C28A4065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Annett Zebrowski</cp:lastModifiedBy>
  <cp:revision>37</cp:revision>
  <dcterms:created xsi:type="dcterms:W3CDTF">2021-04-30T12:51:15Z</dcterms:created>
  <dcterms:modified xsi:type="dcterms:W3CDTF">2025-05-20T06:05:07Z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  <property fmtid="{D5CDD505-2E9C-101B-9397-08002B2CF9AE}" pid="4" name="Veranstaltungsart">
    <vt:lpwstr/>
  </property>
  <property fmtid="{D5CDD505-2E9C-101B-9397-08002B2CF9AE}" pid="5" name="Ansicht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