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378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518A2193-4048-437D-A824-66606CA1BC03}"/>
    <pc:docChg chg="modSld">
      <pc:chgData name="Annett Zebrowski" userId="dcc3919b-343f-497e-bf31-4f0130144f5e" providerId="ADAL" clId="{518A2193-4048-437D-A824-66606CA1BC03}" dt="2024-10-16T12:36:01.471" v="2" actId="14826"/>
      <pc:docMkLst>
        <pc:docMk/>
      </pc:docMkLst>
      <pc:sldChg chg="modSp">
        <pc:chgData name="Annett Zebrowski" userId="dcc3919b-343f-497e-bf31-4f0130144f5e" providerId="ADAL" clId="{518A2193-4048-437D-A824-66606CA1BC03}" dt="2024-10-16T12:36:01.471" v="2" actId="14826"/>
        <pc:sldMkLst>
          <pc:docMk/>
          <pc:sldMk cId="0" sldId="258"/>
        </pc:sldMkLst>
        <pc:picChg chg="mod">
          <ac:chgData name="Annett Zebrowski" userId="dcc3919b-343f-497e-bf31-4f0130144f5e" providerId="ADAL" clId="{518A2193-4048-437D-A824-66606CA1BC03}" dt="2024-10-16T12:36:01.471" v="2" actId="14826"/>
          <ac:picMkLst>
            <pc:docMk/>
            <pc:sldMk cId="0" sldId="258"/>
            <ac:picMk id="1027" creationId="{00000000-0000-0000-0000-000000000000}"/>
          </ac:picMkLst>
        </pc:picChg>
      </pc:sldChg>
      <pc:sldChg chg="modSp">
        <pc:chgData name="Annett Zebrowski" userId="dcc3919b-343f-497e-bf31-4f0130144f5e" providerId="ADAL" clId="{518A2193-4048-437D-A824-66606CA1BC03}" dt="2024-10-14T13:09:56.097" v="1" actId="14826"/>
        <pc:sldMkLst>
          <pc:docMk/>
          <pc:sldMk cId="3503169751" sldId="259"/>
        </pc:sldMkLst>
        <pc:picChg chg="mod">
          <ac:chgData name="Annett Zebrowski" userId="dcc3919b-343f-497e-bf31-4f0130144f5e" providerId="ADAL" clId="{518A2193-4048-437D-A824-66606CA1BC03}" dt="2024-10-14T13:09:56.097" v="1" actId="14826"/>
          <ac:picMkLst>
            <pc:docMk/>
            <pc:sldMk cId="3503169751" sldId="259"/>
            <ac:picMk id="1027" creationId="{29B80B17-75F9-0A96-273C-86F37DE768CC}"/>
          </ac:picMkLst>
        </pc:picChg>
      </pc:sldChg>
    </pc:docChg>
  </pc:docChgLst>
  <pc:docChgLst>
    <pc:chgData name="Cornelia Küstner" userId="82e3acdc-b74f-4d49-b86b-fe9ccf2634f5" providerId="ADAL" clId="{7CD8B066-4977-4C43-B0A5-BFB159050713}"/>
    <pc:docChg chg="custSel modSld modMainMaster">
      <pc:chgData name="Cornelia Küstner" userId="82e3acdc-b74f-4d49-b86b-fe9ccf2634f5" providerId="ADAL" clId="{7CD8B066-4977-4C43-B0A5-BFB159050713}" dt="2024-10-15T10:33:09.469" v="6" actId="14826"/>
      <pc:docMkLst>
        <pc:docMk/>
      </pc:docMkLst>
      <pc:sldChg chg="modSp">
        <pc:chgData name="Cornelia Küstner" userId="82e3acdc-b74f-4d49-b86b-fe9ccf2634f5" providerId="ADAL" clId="{7CD8B066-4977-4C43-B0A5-BFB159050713}" dt="2024-10-15T10:32:15.158" v="0" actId="14826"/>
        <pc:sldMkLst>
          <pc:docMk/>
          <pc:sldMk cId="0" sldId="258"/>
        </pc:sldMkLst>
        <pc:picChg chg="mod">
          <ac:chgData name="Cornelia Küstner" userId="82e3acdc-b74f-4d49-b86b-fe9ccf2634f5" providerId="ADAL" clId="{7CD8B066-4977-4C43-B0A5-BFB159050713}" dt="2024-10-15T10:32:15.158" v="0" actId="14826"/>
          <ac:picMkLst>
            <pc:docMk/>
            <pc:sldMk cId="0" sldId="258"/>
            <ac:picMk id="1027" creationId="{00000000-0000-0000-0000-000000000000}"/>
          </ac:picMkLst>
        </pc:picChg>
      </pc:sldChg>
      <pc:sldChg chg="delSp mod">
        <pc:chgData name="Cornelia Küstner" userId="82e3acdc-b74f-4d49-b86b-fe9ccf2634f5" providerId="ADAL" clId="{7CD8B066-4977-4C43-B0A5-BFB159050713}" dt="2024-10-15T10:32:18.493" v="1" actId="21"/>
        <pc:sldMkLst>
          <pc:docMk/>
          <pc:sldMk cId="3503169751" sldId="259"/>
        </pc:sldMkLst>
        <pc:picChg chg="del">
          <ac:chgData name="Cornelia Küstner" userId="82e3acdc-b74f-4d49-b86b-fe9ccf2634f5" providerId="ADAL" clId="{7CD8B066-4977-4C43-B0A5-BFB159050713}" dt="2024-10-15T10:32:18.493" v="1" actId="21"/>
          <ac:picMkLst>
            <pc:docMk/>
            <pc:sldMk cId="3503169751" sldId="259"/>
            <ac:picMk id="1027" creationId="{29B80B17-75F9-0A96-273C-86F37DE768CC}"/>
          </ac:picMkLst>
        </pc:picChg>
      </pc:sldChg>
      <pc:sldMasterChg chg="addSp modSp">
        <pc:chgData name="Cornelia Küstner" userId="82e3acdc-b74f-4d49-b86b-fe9ccf2634f5" providerId="ADAL" clId="{7CD8B066-4977-4C43-B0A5-BFB159050713}" dt="2024-10-15T10:33:09.469" v="6" actId="14826"/>
        <pc:sldMasterMkLst>
          <pc:docMk/>
          <pc:sldMasterMk cId="0" sldId="2147483648"/>
        </pc:sldMasterMkLst>
        <pc:picChg chg="add mod">
          <ac:chgData name="Cornelia Küstner" userId="82e3acdc-b74f-4d49-b86b-fe9ccf2634f5" providerId="ADAL" clId="{7CD8B066-4977-4C43-B0A5-BFB159050713}" dt="2024-10-15T10:33:09.469" v="6" actId="14826"/>
          <ac:picMkLst>
            <pc:docMk/>
            <pc:sldMasterMk cId="0" sldId="2147483648"/>
            <ac:picMk id="2" creationId="{EE092BB0-422A-4B42-62FD-0B7567275F3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092BB0-422A-4B42-62FD-0B7567275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6" y="1524"/>
            <a:ext cx="9138571" cy="51450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6" y="1524"/>
            <a:ext cx="9138570" cy="514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2137-490E-6FAA-AD32-A2AB2E8C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1697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9" ma:contentTypeDescription="Ein neues Dokument erstellen." ma:contentTypeScope="" ma:versionID="80cea6fa3e0c70b484975ab77a6ae93f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a3e20c976bac734157071ec44533e1be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301db5b-9128-4592-80e1-a1a9c80be96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301db5b-9128-4592-80e1-a1a9c80be96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8EF5BA-3BD7-46D1-8A2E-4570CFDFCD63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2.xml><?xml version="1.0" encoding="utf-8"?>
<ds:datastoreItem xmlns:ds="http://schemas.openxmlformats.org/officeDocument/2006/customXml" ds:itemID="{8BF1791D-3DE0-4085-B051-DEA5EA18F76C}"/>
</file>

<file path=customXml/itemProps3.xml><?xml version="1.0" encoding="utf-8"?>
<ds:datastoreItem xmlns:ds="http://schemas.openxmlformats.org/officeDocument/2006/customXml" ds:itemID="{9962DA8D-7009-4FDB-B88D-42D19C49B91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B0E04E7-8DD3-4E20-823F-7C699A631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Annett Zebrowski</cp:lastModifiedBy>
  <cp:revision>74</cp:revision>
  <dcterms:created xsi:type="dcterms:W3CDTF">2016-09-28T14:04:57Z</dcterms:created>
  <dcterms:modified xsi:type="dcterms:W3CDTF">2024-10-16T12:36:03Z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