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266" y="32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rimm" userId="49ca705d-0c05-48e2-98ef-46be88fa9c06" providerId="ADAL" clId="{010A17CA-0FD1-4D8F-8066-8869288AC311}"/>
    <pc:docChg chg="modSld">
      <pc:chgData name="Jessica Grimm" userId="49ca705d-0c05-48e2-98ef-46be88fa9c06" providerId="ADAL" clId="{010A17CA-0FD1-4D8F-8066-8869288AC311}" dt="2025-02-18T09:11:26.547" v="0" actId="1076"/>
      <pc:docMkLst>
        <pc:docMk/>
      </pc:docMkLst>
      <pc:sldChg chg="modSp mod">
        <pc:chgData name="Jessica Grimm" userId="49ca705d-0c05-48e2-98ef-46be88fa9c06" providerId="ADAL" clId="{010A17CA-0FD1-4D8F-8066-8869288AC311}" dt="2025-02-18T09:11:26.547" v="0" actId="1076"/>
        <pc:sldMkLst>
          <pc:docMk/>
          <pc:sldMk cId="0" sldId="258"/>
        </pc:sldMkLst>
        <pc:picChg chg="mod">
          <ac:chgData name="Jessica Grimm" userId="49ca705d-0c05-48e2-98ef-46be88fa9c06" providerId="ADAL" clId="{010A17CA-0FD1-4D8F-8066-8869288AC311}" dt="2025-02-18T09:11:26.547" v="0" actId="1076"/>
          <ac:picMkLst>
            <pc:docMk/>
            <pc:sldMk cId="0" sldId="258"/>
            <ac:picMk id="1027" creationId="{00000000-0000-0000-0000-000000000000}"/>
          </ac:picMkLst>
        </pc:picChg>
      </pc:sldChg>
    </pc:docChg>
  </pc:docChgLst>
  <pc:docChgLst>
    <pc:chgData name="Jessica Grimm" userId="49ca705d-0c05-48e2-98ef-46be88fa9c06" providerId="ADAL" clId="{06CA2ACB-2045-45D8-B62B-0B9FEDACAEF7}"/>
    <pc:docChg chg="modSld">
      <pc:chgData name="Jessica Grimm" userId="49ca705d-0c05-48e2-98ef-46be88fa9c06" providerId="ADAL" clId="{06CA2ACB-2045-45D8-B62B-0B9FEDACAEF7}" dt="2025-03-20T09:45:44.663" v="2" actId="1076"/>
      <pc:docMkLst>
        <pc:docMk/>
      </pc:docMkLst>
      <pc:sldChg chg="modSp mod">
        <pc:chgData name="Jessica Grimm" userId="49ca705d-0c05-48e2-98ef-46be88fa9c06" providerId="ADAL" clId="{06CA2ACB-2045-45D8-B62B-0B9FEDACAEF7}" dt="2025-03-20T09:45:44.663" v="2" actId="1076"/>
        <pc:sldMkLst>
          <pc:docMk/>
          <pc:sldMk cId="0" sldId="258"/>
        </pc:sldMkLst>
        <pc:picChg chg="mod">
          <ac:chgData name="Jessica Grimm" userId="49ca705d-0c05-48e2-98ef-46be88fa9c06" providerId="ADAL" clId="{06CA2ACB-2045-45D8-B62B-0B9FEDACAEF7}" dt="2025-03-20T09:45:44.663" v="2" actId="1076"/>
          <ac:picMkLst>
            <pc:docMk/>
            <pc:sldMk cId="0" sldId="258"/>
            <ac:picMk id="102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AADE04BF-7B4D-45C4-9E40-35DC3DAD1BCF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E64037B6-D5C4-404B-BFE7-BA3B36F4D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515"/>
            <a:ext cx="9138571" cy="514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B2137-490E-6FAA-AD32-A2AB2E8C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9B80B17-75F9-0A96-273C-86F37DE7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5" y="1524"/>
            <a:ext cx="9138573" cy="514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1697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82cca38-21c0-4085-b597-6714eaf117dc">
      <Terms xmlns="http://schemas.microsoft.com/office/infopath/2007/PartnerControls"/>
    </lcf76f155ced4ddcb4097134ff3c332f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9" ma:contentTypeDescription="Ein neues Dokument erstellen." ma:contentTypeScope="" ma:versionID="80cea6fa3e0c70b484975ab77a6ae93f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a3e20c976bac734157071ec44533e1be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301db5b-9128-4592-80e1-a1a9c80be96a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301db5b-9128-4592-80e1-a1a9c80be96a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8BC30-411C-4CFC-8B21-C4476B16BD6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F6C734A-9416-4716-85F8-9E1BD2F14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EC833-3CB9-49C2-8790-77A14E52C3E8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http://schemas.microsoft.com/sharepoint/v3"/>
    <ds:schemaRef ds:uri="c82cca38-21c0-4085-b597-6714eaf117dc"/>
  </ds:schemaRefs>
</ds:datastoreItem>
</file>

<file path=customXml/itemProps4.xml><?xml version="1.0" encoding="utf-8"?>
<ds:datastoreItem xmlns:ds="http://schemas.openxmlformats.org/officeDocument/2006/customXml" ds:itemID="{638C2967-665A-49DC-8BB0-1E48F1713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</dc:creator>
  <cp:lastModifiedBy>Jessica Grimm</cp:lastModifiedBy>
  <cp:revision>74</cp:revision>
  <dcterms:created xsi:type="dcterms:W3CDTF">2016-09-28T14:04:57Z</dcterms:created>
  <dcterms:modified xsi:type="dcterms:W3CDTF">2025-03-20T09:45:47Z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