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D6"/>
    <a:srgbClr val="333333"/>
    <a:srgbClr val="4D4D4D"/>
    <a:srgbClr val="0066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81" autoAdjust="0"/>
    <p:restoredTop sz="90929"/>
  </p:normalViewPr>
  <p:slideViewPr>
    <p:cSldViewPr>
      <p:cViewPr varScale="1">
        <p:scale>
          <a:sx n="105" d="100"/>
          <a:sy n="105" d="100"/>
        </p:scale>
        <p:origin x="23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E708842-F35D-4618-B2C7-7AF404DCFE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223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865267F-5B4B-4939-90F3-55BC4222914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229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74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76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105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105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40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6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5180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10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8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74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790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3551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7225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-6350" y="6477000"/>
            <a:ext cx="9150350" cy="381000"/>
          </a:xfrm>
          <a:prstGeom prst="rect">
            <a:avLst/>
          </a:prstGeom>
          <a:solidFill>
            <a:srgbClr val="0094D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8153400" y="381000"/>
            <a:ext cx="914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>
                <a:solidFill>
                  <a:schemeClr val="bg2"/>
                </a:solidFill>
                <a:latin typeface="Arial" charset="0"/>
              </a:rPr>
              <a:t>www.aekn.de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609600" y="6553200"/>
            <a:ext cx="1143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800">
                <a:solidFill>
                  <a:schemeClr val="bg1"/>
                </a:solidFill>
                <a:latin typeface="Arial" charset="0"/>
              </a:rPr>
              <a:t>7. November 2013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2514600" y="6553200"/>
            <a:ext cx="28194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3810000" y="6553200"/>
            <a:ext cx="2667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800">
                <a:solidFill>
                  <a:schemeClr val="bg1"/>
                </a:solidFill>
                <a:latin typeface="Arial" charset="0"/>
              </a:rPr>
              <a:t>Ihr Fußzeilentext hier ... </a:t>
            </a: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7543800" y="6553200"/>
            <a:ext cx="10668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800">
                <a:solidFill>
                  <a:schemeClr val="bg1"/>
                </a:solidFill>
                <a:latin typeface="Arial" charset="0"/>
              </a:rPr>
              <a:t>Seite</a:t>
            </a:r>
            <a:r>
              <a:rPr lang="de-DE" sz="800">
                <a:solidFill>
                  <a:srgbClr val="333333"/>
                </a:solidFill>
                <a:latin typeface="Arial" charset="0"/>
              </a:rPr>
              <a:t> </a:t>
            </a:r>
            <a:fld id="{EC75A250-477D-405D-B322-2990364BDE66}" type="slidenum">
              <a:rPr lang="de-DE" sz="800">
                <a:solidFill>
                  <a:schemeClr val="bg1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‹Nr.›</a:t>
            </a:fld>
            <a:endParaRPr lang="de-DE" sz="80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045" name="Picture 21" descr="N:\online\ÄKN-Logo &amp; Booklet\aekn-Logo\Landesstelle\aekn-Log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1275"/>
            <a:ext cx="1600200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94D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86712" y="285848"/>
            <a:ext cx="51845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500" b="1" dirty="0" smtClean="0">
                <a:latin typeface="Arial" pitchFamily="34" charset="0"/>
                <a:cs typeface="Arial" pitchFamily="34" charset="0"/>
              </a:rPr>
              <a:t>MUSTER</a:t>
            </a:r>
            <a:endParaRPr lang="de-DE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706987" y="692696"/>
            <a:ext cx="7772400" cy="722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9pPr>
          </a:lstStyle>
          <a:p>
            <a:r>
              <a:rPr lang="de-DE" sz="2800" smtClean="0">
                <a:latin typeface="Arial" pitchFamily="34" charset="0"/>
                <a:cs typeface="Arial" pitchFamily="34" charset="0"/>
              </a:rPr>
              <a:t>Offenlegung von potenziellen Interessenkonflikten</a:t>
            </a:r>
            <a:endParaRPr lang="de-DE" sz="2000" i="1" u="dotted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253646" y="1196752"/>
            <a:ext cx="8686676" cy="5256584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de-DE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3100" dirty="0" smtClean="0">
                <a:latin typeface="Arial" pitchFamily="34" charset="0"/>
                <a:cs typeface="Arial" pitchFamily="34" charset="0"/>
              </a:rPr>
              <a:t>Name:…………………………………..………..     Vorname:……………………...……….………………..</a:t>
            </a:r>
          </a:p>
          <a:p>
            <a:endParaRPr lang="de-DE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3100" dirty="0" smtClean="0">
                <a:latin typeface="Arial" pitchFamily="34" charset="0"/>
                <a:cs typeface="Arial" pitchFamily="34" charset="0"/>
              </a:rPr>
              <a:t>Ich bin als Referent/in für folgende Veranstaltung tätig: ………………….……….……………………….</a:t>
            </a:r>
            <a:r>
              <a:rPr lang="de-DE" sz="3100" i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de-DE" sz="1700" i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3100" dirty="0" smtClean="0">
                <a:latin typeface="Arial" pitchFamily="34" charset="0"/>
                <a:cs typeface="Arial" pitchFamily="34" charset="0"/>
              </a:rPr>
              <a:t>Datum: ………………..</a:t>
            </a:r>
            <a:r>
              <a:rPr lang="de-DE" sz="3100" i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de-DE" sz="17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de-DE" sz="3100" dirty="0" smtClean="0">
                <a:latin typeface="Arial" pitchFamily="34" charset="0"/>
                <a:cs typeface="Arial" pitchFamily="34" charset="0"/>
              </a:rPr>
              <a:t>Sponsoring durch folgende Firmen: .......................................................................................................</a:t>
            </a:r>
            <a:r>
              <a:rPr lang="de-DE" sz="31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de-DE" sz="31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de-DE" sz="31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de-DE" sz="31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de-DE" sz="31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3100" b="1" dirty="0" smtClean="0">
                <a:latin typeface="Arial" pitchFamily="34" charset="0"/>
                <a:cs typeface="Arial" pitchFamily="34" charset="0"/>
              </a:rPr>
              <a:t>Meine Interessenkonflikte bezogen auf oben genannte Firmen innerhalb der letzten drei Jahre: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de-DE" sz="2400" dirty="0" smtClean="0">
                <a:solidFill>
                  <a:srgbClr val="FFFFFF"/>
                </a:solidFill>
                <a:cs typeface="Arial"/>
              </a:rPr>
              <a:t>Ich </a:t>
            </a:r>
            <a:r>
              <a:rPr lang="de-DE" sz="2400" dirty="0">
                <a:solidFill>
                  <a:srgbClr val="FFFFFF"/>
                </a:solidFill>
                <a:cs typeface="Arial"/>
              </a:rPr>
              <a:t>versichere, die Darstellung meiner Beiträge </a:t>
            </a:r>
            <a:r>
              <a:rPr lang="de-DE" sz="2400" b="1" dirty="0">
                <a:solidFill>
                  <a:srgbClr val="FFFFFF"/>
                </a:solidFill>
                <a:cs typeface="Arial"/>
              </a:rPr>
              <a:t>produkt- und firmenneutral </a:t>
            </a:r>
            <a:r>
              <a:rPr lang="de-DE" sz="2400" dirty="0">
                <a:solidFill>
                  <a:srgbClr val="FFFFFF"/>
                </a:solidFill>
                <a:cs typeface="Arial"/>
              </a:rPr>
              <a:t>zu </a:t>
            </a:r>
            <a:r>
              <a:rPr lang="de-DE" sz="2400" dirty="0" smtClean="0">
                <a:solidFill>
                  <a:srgbClr val="FFFFFF"/>
                </a:solidFill>
                <a:cs typeface="Arial"/>
              </a:rPr>
              <a:t>halten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endParaRPr lang="de-DE" sz="2400" b="1" dirty="0">
              <a:solidFill>
                <a:srgbClr val="FFFFFF"/>
              </a:solidFill>
              <a:latin typeface="Arial" pitchFamily="34" charset="0"/>
              <a:cs typeface="Arial"/>
            </a:endParaRPr>
          </a:p>
          <a:p>
            <a:pPr algn="l"/>
            <a:r>
              <a:rPr lang="de-DE" sz="3100" dirty="0" smtClean="0">
                <a:latin typeface="Arial" pitchFamily="34" charset="0"/>
                <a:cs typeface="Arial" pitchFamily="34" charset="0"/>
              </a:rPr>
              <a:t>Honorar für Vortrags- und/ oder Beratertätigkeiten	ja </a:t>
            </a:r>
            <a:r>
              <a:rPr lang="de-DE" sz="3100" dirty="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3100" dirty="0" smtClean="0">
              <a:latin typeface="Arial" pitchFamily="34" charset="0"/>
              <a:cs typeface="Arial" pitchFamily="34" charset="0"/>
            </a:endParaRP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3100" dirty="0" smtClean="0">
                <a:latin typeface="Arial" pitchFamily="34" charset="0"/>
                <a:cs typeface="Arial" pitchFamily="34" charset="0"/>
              </a:rPr>
              <a:t>Übernachtungs- und Reisekosten		ja </a:t>
            </a:r>
            <a:r>
              <a:rPr lang="de-DE" sz="3100" dirty="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3100" dirty="0" smtClean="0">
              <a:latin typeface="Arial" pitchFamily="34" charset="0"/>
              <a:cs typeface="Arial" pitchFamily="34" charset="0"/>
            </a:endParaRP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3100" dirty="0" smtClean="0">
                <a:latin typeface="Arial" pitchFamily="34" charset="0"/>
                <a:cs typeface="Arial" pitchFamily="34" charset="0"/>
              </a:rPr>
              <a:t>Aktien oder Patente an o.g. Firmen		ja </a:t>
            </a:r>
            <a:r>
              <a:rPr lang="de-DE" sz="3100" dirty="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3100" dirty="0" smtClean="0">
              <a:latin typeface="Arial" pitchFamily="34" charset="0"/>
              <a:cs typeface="Arial" pitchFamily="34" charset="0"/>
            </a:endParaRP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3100" dirty="0" smtClean="0">
                <a:latin typeface="Arial" pitchFamily="34" charset="0"/>
                <a:cs typeface="Arial" pitchFamily="34" charset="0"/>
              </a:rPr>
              <a:t>Forschungs- und Studiengelder			ja </a:t>
            </a:r>
            <a:r>
              <a:rPr lang="de-DE" sz="3100" dirty="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3100" dirty="0" smtClean="0">
              <a:latin typeface="Arial" pitchFamily="34" charset="0"/>
              <a:cs typeface="Arial" pitchFamily="34" charset="0"/>
            </a:endParaRP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3100" dirty="0" smtClean="0">
                <a:latin typeface="Arial" pitchFamily="34" charset="0"/>
                <a:cs typeface="Arial" pitchFamily="34" charset="0"/>
              </a:rPr>
              <a:t>Sonstiges/ andere finanzielle Beziehungen		_______________________</a:t>
            </a:r>
            <a:r>
              <a:rPr lang="de-DE" sz="3100" u="sng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de-DE" sz="2700" u="sng" dirty="0" smtClean="0">
                <a:latin typeface="Arial" pitchFamily="34" charset="0"/>
                <a:cs typeface="Arial" pitchFamily="34" charset="0"/>
              </a:rPr>
              <a:t>                    </a:t>
            </a:r>
            <a:endParaRPr lang="de-DE" sz="2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2728723"/>
            <a:ext cx="4833937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6554619"/>
            <a:ext cx="8064896" cy="261937"/>
          </a:xfrm>
          <a:prstGeom prst="rect">
            <a:avLst/>
          </a:prstGeom>
          <a:solidFill>
            <a:srgbClr val="0094D6"/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86712" y="285848"/>
            <a:ext cx="51845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500" b="1" dirty="0" smtClean="0">
                <a:latin typeface="Arial" pitchFamily="34" charset="0"/>
                <a:cs typeface="Arial" pitchFamily="34" charset="0"/>
              </a:rPr>
              <a:t>MUSTER</a:t>
            </a:r>
            <a:endParaRPr lang="de-DE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706987" y="692696"/>
            <a:ext cx="7772400" cy="722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94D6"/>
                </a:solidFill>
                <a:latin typeface="Arial" charset="0"/>
              </a:defRPr>
            </a:lvl9pPr>
          </a:lstStyle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Offenlegung von potenziellen Interessenkonflikten</a:t>
            </a:r>
            <a:endParaRPr lang="de-DE" sz="2000" i="1" u="dotted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6554619"/>
            <a:ext cx="8064896" cy="261937"/>
          </a:xfrm>
          <a:prstGeom prst="rect">
            <a:avLst/>
          </a:prstGeom>
          <a:solidFill>
            <a:srgbClr val="0094D6"/>
          </a:solidFill>
          <a:ln>
            <a:noFill/>
          </a:ln>
          <a:effectLst/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253646" y="1196752"/>
            <a:ext cx="8686676" cy="5256584"/>
          </a:xfrm>
          <a:prstGeom prst="rect">
            <a:avLst/>
          </a:prstGeom>
          <a:noFill/>
          <a:ln w="9525" cmpd="sng">
            <a:noFill/>
            <a:prstDash val="solid"/>
          </a:ln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e-DE" sz="1600" smtClean="0">
                <a:latin typeface="Arial" pitchFamily="34" charset="0"/>
                <a:cs typeface="Arial" pitchFamily="34" charset="0"/>
              </a:rPr>
              <a:t>Name:……………………………………....     Vorname:………………………..………………..</a:t>
            </a:r>
          </a:p>
          <a:p>
            <a:pPr marL="0" indent="0">
              <a:buFontTx/>
              <a:buNone/>
            </a:pPr>
            <a:endParaRPr lang="de-DE" sz="8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Meine Interessenkonflikte bezogen auf folgende Firmen innerhalb der letzten drei Jahre:</a:t>
            </a:r>
          </a:p>
          <a:p>
            <a:pPr marL="0" indent="0">
              <a:buFontTx/>
              <a:buNone/>
            </a:pP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b="1" smtClean="0">
                <a:latin typeface="Arial" pitchFamily="34" charset="0"/>
                <a:cs typeface="Arial" pitchFamily="34" charset="0"/>
              </a:rPr>
              <a:t>Firma:	_____________________________________________________________</a:t>
            </a: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Honorar für Vortrags- und/ oder Beratertätigkeiten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Übernachtungs- und Reisekosten		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Aktien oder Patente an o.g. Firmen		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Forschungs- und Studiengelder		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Sonstiges/ andere finanzielle Beziehungen		_______________________</a:t>
            </a:r>
          </a:p>
          <a:p>
            <a:pPr marL="0" indent="0">
              <a:buFontTx/>
              <a:buNone/>
            </a:pPr>
            <a:endParaRPr lang="de-DE" sz="1700" u="sng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b="1" smtClean="0">
                <a:latin typeface="Arial" pitchFamily="34" charset="0"/>
                <a:cs typeface="Arial" pitchFamily="34" charset="0"/>
              </a:rPr>
              <a:t>Firma:	_____________________________________________________________</a:t>
            </a: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Honorar für Vortrags- und/ oder Beratertätigkeiten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Übernachtungs- und Reisekosten		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Aktien oder Patente an o.g. Firmen		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Forschungs- und Studiengelder			ja </a:t>
            </a:r>
            <a:r>
              <a:rPr lang="de-DE" sz="1700" smtClean="0">
                <a:latin typeface="Arial" pitchFamily="34" charset="0"/>
                <a:cs typeface="Arial" pitchFamily="34" charset="0"/>
                <a:sym typeface="Symbol"/>
              </a:rPr>
              <a:t>		nein </a:t>
            </a:r>
            <a:endParaRPr lang="de-DE" sz="17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de-DE" sz="1700" smtClean="0">
                <a:latin typeface="Arial" pitchFamily="34" charset="0"/>
                <a:cs typeface="Arial" pitchFamily="34" charset="0"/>
              </a:rPr>
              <a:t>Sonstiges/ andere finanzielle Beziehungen		_______________________</a:t>
            </a:r>
            <a:r>
              <a:rPr lang="de-DE" sz="1700" u="sng" smtClean="0">
                <a:latin typeface="Arial" pitchFamily="34" charset="0"/>
                <a:cs typeface="Arial" pitchFamily="34" charset="0"/>
              </a:rPr>
              <a:t>                                        </a:t>
            </a:r>
            <a:endParaRPr lang="de-DE" sz="1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4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ÄKN Mastervorlage">
  <a:themeElements>
    <a:clrScheme name="Lariss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iss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310C26895984B8A15B67BDB451BFB" ma:contentTypeVersion="19" ma:contentTypeDescription="Ein neues Dokument erstellen." ma:contentTypeScope="" ma:versionID="80cea6fa3e0c70b484975ab77a6ae93f">
  <xsd:schema xmlns:xsd="http://www.w3.org/2001/XMLSchema" xmlns:xs="http://www.w3.org/2001/XMLSchema" xmlns:p="http://schemas.microsoft.com/office/2006/metadata/properties" xmlns:ns1="http://schemas.microsoft.com/sharepoint/v3" xmlns:ns2="e58eaca8-f4da-4d53-a948-ecd7d12d3e4a" xmlns:ns3="c82cca38-21c0-4085-b597-6714eaf117dc" xmlns:ns4="11dbbd15-56a6-4a36-99c3-e06f7c17aee8" targetNamespace="http://schemas.microsoft.com/office/2006/metadata/properties" ma:root="true" ma:fieldsID="a3e20c976bac734157071ec44533e1be" ns1:_="" ns2:_="" ns3:_="" ns4:_="">
    <xsd:import namespace="http://schemas.microsoft.com/sharepoint/v3"/>
    <xsd:import namespace="e58eaca8-f4da-4d53-a948-ecd7d12d3e4a"/>
    <xsd:import namespace="c82cca38-21c0-4085-b597-6714eaf117dc"/>
    <xsd:import namespace="11dbbd15-56a6-4a36-99c3-e06f7c17aee8"/>
    <xsd:element name="properties">
      <xsd:complexType>
        <xsd:sequence>
          <xsd:element name="documentManagement">
            <xsd:complexType>
              <xsd:all>
                <xsd:element ref="ns2:je222cc3316e49e0b13fcbd552ff3abd" minOccurs="0"/>
                <xsd:element ref="ns2:TaxCatchAll" minOccurs="0"/>
                <xsd:element ref="ns2:TaxCatchAllLabel" minOccurs="0"/>
                <xsd:element ref="ns2:j04ab1e59a7b4012bcf9efb82787d622" minOccurs="0"/>
                <xsd:element ref="ns2:c32a69afe9334bacac5402d80fafca96" minOccurs="0"/>
                <xsd:element ref="ns2:f34ad291bcd142b8b3d5d74d8ca9d0a9" minOccurs="0"/>
                <xsd:element ref="ns2:f84c44bcf12e43a0bfbdbe18a4aa4c85" minOccurs="0"/>
                <xsd:element ref="ns2:k468628171ba49daa2402c9cfebc3f53" minOccurs="0"/>
                <xsd:element ref="ns3:MediaServiceSearchProperties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3:MediaServiceFastMetadata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e222cc3316e49e0b13fcbd552ff3abd" ma:index="8" nillable="true" ma:taxonomy="true" ma:internalName="je222cc3316e49e0b13fcbd552ff3abd" ma:taxonomyFieldName="Bereich" ma:displayName="Schwerpunkt" ma:fieldId="{3e222cc3-316e-49e0-b13f-cbd552ff3abd}" ma:taxonomyMulti="true" ma:sspId="f3f64381-af27-4bc9-81c0-3cb258456522" ma:termSetId="31a39be6-b047-46f5-866d-fce30be8151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1301db5b-9128-4592-80e1-a1a9c80be96a}" ma:internalName="TaxCatchAll" ma:showField="CatchAllData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1301db5b-9128-4592-80e1-a1a9c80be96a}" ma:internalName="TaxCatchAllLabel" ma:readOnly="true" ma:showField="CatchAllDataLabel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04ab1e59a7b4012bcf9efb82787d622" ma:index="12" nillable="true" ma:taxonomy="true" ma:internalName="j04ab1e59a7b4012bcf9efb82787d622" ma:taxonomyFieldName="Ansicht" ma:displayName="Ansicht" ma:fieldId="{304ab1e5-9a7b-4012-bcf9-efb82787d622}" ma:sspId="f3f64381-af27-4bc9-81c0-3cb258456522" ma:termSetId="386e3457-ca13-4b8f-8a4a-f636464036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32a69afe9334bacac5402d80fafca96" ma:index="14" nillable="true" ma:taxonomy="true" ma:internalName="c32a69afe9334bacac5402d80fafca96" ma:taxonomyFieldName="Zielgruppe" ma:displayName="Zielgruppe" ma:fieldId="{c32a69af-e933-4bac-ac54-02d80fafca96}" ma:taxonomyMulti="true" ma:sspId="f3f64381-af27-4bc9-81c0-3cb258456522" ma:termSetId="ef5f3e4b-21f5-4de4-93d0-a9cf627a48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34ad291bcd142b8b3d5d74d8ca9d0a9" ma:index="16" nillable="true" ma:taxonomy="true" ma:internalName="f34ad291bcd142b8b3d5d74d8ca9d0a9" ma:taxonomyFieldName="Inhalt" ma:displayName="Inhalt" ma:indexed="true" ma:fieldId="{f34ad291-bcd1-42b8-b3d5-d74d8ca9d0a9}" ma:sspId="f3f64381-af27-4bc9-81c0-3cb258456522" ma:termSetId="10c83f4d-74ea-4375-83f7-f3727e530f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84c44bcf12e43a0bfbdbe18a4aa4c85" ma:index="18" nillable="true" ma:taxonomy="true" ma:internalName="f84c44bcf12e43a0bfbdbe18a4aa4c85" ma:taxonomyFieldName="Darstellung" ma:displayName="Darstellung" ma:fieldId="{f84c44bc-f12e-43a0-bfbd-be18a4aa4c85}" ma:taxonomyMulti="true" ma:sspId="f3f64381-af27-4bc9-81c0-3cb258456522" ma:termSetId="d9ee473b-00c4-420f-81ca-d2d4fa78573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468628171ba49daa2402c9cfebc3f53" ma:index="20" nillable="true" ma:taxonomy="true" ma:internalName="k468628171ba49daa2402c9cfebc3f53" ma:taxonomyFieldName="Veranstaltungsart" ma:displayName="Veranstaltungsart" ma:fieldId="{44686281-71ba-49da-a240-2c9cfebc3f53}" ma:taxonomyMulti="true" ma:sspId="f3f64381-af27-4bc9-81c0-3cb258456522" ma:termSetId="efc8b136-9e97-4257-829c-d6c9a4958b6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cca38-21c0-4085-b597-6714eaf117dc" elementFormDefault="qualified">
    <xsd:import namespace="http://schemas.microsoft.com/office/2006/documentManagement/types"/>
    <xsd:import namespace="http://schemas.microsoft.com/office/infopath/2007/PartnerControls"/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2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2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FastMetadata" ma:index="3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3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bbd15-56a6-4a36-99c3-e06f7c17aee8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3f64381-af27-4bc9-81c0-3cb258456522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32a69afe9334bacac5402d80fafca96 xmlns="e58eaca8-f4da-4d53-a948-ecd7d12d3e4a">
      <Terms xmlns="http://schemas.microsoft.com/office/infopath/2007/PartnerControls"/>
    </c32a69afe9334bacac5402d80fafca96>
    <f84c44bcf12e43a0bfbdbe18a4aa4c85 xmlns="e58eaca8-f4da-4d53-a948-ecd7d12d3e4a">
      <Terms xmlns="http://schemas.microsoft.com/office/infopath/2007/PartnerControls"/>
    </f84c44bcf12e43a0bfbdbe18a4aa4c85>
    <TaxCatchAll xmlns="e58eaca8-f4da-4d53-a948-ecd7d12d3e4a" xsi:nil="true"/>
    <_ip_UnifiedCompliancePolicyUIAction xmlns="http://schemas.microsoft.com/sharepoint/v3" xsi:nil="true"/>
    <je222cc3316e49e0b13fcbd552ff3abd xmlns="e58eaca8-f4da-4d53-a948-ecd7d12d3e4a">
      <Terms xmlns="http://schemas.microsoft.com/office/infopath/2007/PartnerControls"/>
    </je222cc3316e49e0b13fcbd552ff3abd>
    <j04ab1e59a7b4012bcf9efb82787d622 xmlns="e58eaca8-f4da-4d53-a948-ecd7d12d3e4a">
      <Terms xmlns="http://schemas.microsoft.com/office/infopath/2007/PartnerControls"/>
    </j04ab1e59a7b4012bcf9efb82787d622>
    <_ip_UnifiedCompliancePolicyProperties xmlns="http://schemas.microsoft.com/sharepoint/v3" xsi:nil="true"/>
    <lcf76f155ced4ddcb4097134ff3c332f xmlns="c82cca38-21c0-4085-b597-6714eaf117dc">
      <Terms xmlns="http://schemas.microsoft.com/office/infopath/2007/PartnerControls"/>
    </lcf76f155ced4ddcb4097134ff3c332f>
    <f34ad291bcd142b8b3d5d74d8ca9d0a9 xmlns="e58eaca8-f4da-4d53-a948-ecd7d12d3e4a">
      <Terms xmlns="http://schemas.microsoft.com/office/infopath/2007/PartnerControls"/>
    </f34ad291bcd142b8b3d5d74d8ca9d0a9>
    <k468628171ba49daa2402c9cfebc3f53 xmlns="e58eaca8-f4da-4d53-a948-ecd7d12d3e4a">
      <Terms xmlns="http://schemas.microsoft.com/office/infopath/2007/PartnerControls"/>
    </k468628171ba49daa2402c9cfebc3f53>
  </documentManagement>
</p:properties>
</file>

<file path=customXml/itemProps1.xml><?xml version="1.0" encoding="utf-8"?>
<ds:datastoreItem xmlns:ds="http://schemas.openxmlformats.org/officeDocument/2006/customXml" ds:itemID="{9B77DB8B-C7B0-4DE3-A84D-FEDCCACD7EF4}"/>
</file>

<file path=customXml/itemProps2.xml><?xml version="1.0" encoding="utf-8"?>
<ds:datastoreItem xmlns:ds="http://schemas.openxmlformats.org/officeDocument/2006/customXml" ds:itemID="{43A08BAF-C3EB-4829-A2E6-F1C1F8AC18CF}"/>
</file>

<file path=customXml/itemProps3.xml><?xml version="1.0" encoding="utf-8"?>
<ds:datastoreItem xmlns:ds="http://schemas.openxmlformats.org/officeDocument/2006/customXml" ds:itemID="{826EBC89-7844-4898-B726-A4790E0B8E1F}"/>
</file>

<file path=customXml/itemProps4.xml><?xml version="1.0" encoding="utf-8"?>
<ds:datastoreItem xmlns:ds="http://schemas.openxmlformats.org/officeDocument/2006/customXml" ds:itemID="{56CAC764-6505-4FDA-A5FC-3D2917EF3C69}"/>
</file>

<file path=docProps/app.xml><?xml version="1.0" encoding="utf-8"?>
<Properties xmlns="http://schemas.openxmlformats.org/officeDocument/2006/extended-properties" xmlns:vt="http://schemas.openxmlformats.org/officeDocument/2006/docPropsVTypes">
  <Template>ÄKN Mastervorlage</Template>
  <TotalTime>0</TotalTime>
  <Words>267</Words>
  <Application>Microsoft Office PowerPoint</Application>
  <PresentationFormat>Bildschirmpräsentation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Symbol</vt:lpstr>
      <vt:lpstr>Times New Roman</vt:lpstr>
      <vt:lpstr>ÄKN Mastervorlage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Vorlage</dc:creator>
  <cp:lastModifiedBy>Dominique Krünes</cp:lastModifiedBy>
  <cp:revision>4</cp:revision>
  <dcterms:created xsi:type="dcterms:W3CDTF">2018-06-12T12:02:03Z</dcterms:created>
  <dcterms:modified xsi:type="dcterms:W3CDTF">2022-06-20T12:46:23Z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0x010100709310C26895984B8A15B67BDB451BFB</vt:lpwstr>
  </property>
</Properties>
</file>